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0"/>
  </p:notesMasterIdLst>
  <p:handoutMasterIdLst>
    <p:handoutMasterId r:id="rId11"/>
  </p:handoutMasterIdLst>
  <p:sldIdLst>
    <p:sldId id="258" r:id="rId4"/>
    <p:sldId id="256" r:id="rId5"/>
    <p:sldId id="262" r:id="rId6"/>
    <p:sldId id="264" r:id="rId7"/>
    <p:sldId id="266" r:id="rId8"/>
    <p:sldId id="261" r:id="rId9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 cstate="print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2438400" y="279066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КОМИТЕТ ОБРАЗОВАНИЯ И НАУКИ ВОЛГОГРАДСКОЙ ОБЛАСТИ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33400" y="4876800"/>
            <a:ext cx="2590800" cy="17526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4724400" y="4876800"/>
            <a:ext cx="2590800" cy="18980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4876800" y="50292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990600"/>
            <a:ext cx="30479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124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I_Staroselec\Downloads\2025-03-26_16-01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066799"/>
            <a:ext cx="3200400" cy="3581401"/>
          </a:xfrm>
          <a:prstGeom prst="rect">
            <a:avLst/>
          </a:prstGeom>
          <a:noFill/>
        </p:spPr>
      </p:pic>
      <p:sp>
        <p:nvSpPr>
          <p:cNvPr id="14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8686800" y="4876800"/>
            <a:ext cx="2743200" cy="1905000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8915400" y="5257800"/>
            <a:ext cx="2425493" cy="1180194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Комитет образования и науки Волгоградской области №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342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 24 марта 2025 г.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организации проведения тестирования на знание русского языка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 в Волгоградской области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18318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</a:t>
            </a: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2025 г</a:t>
            </a: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и </a:t>
            </a:r>
            <a:r>
              <a:rPr lang="ru-RU" sz="900" b="1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72598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</a:t>
            </a: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2025 г</a:t>
            </a: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096000" y="3352800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0" y="3352800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8600" y="4724400"/>
            <a:ext cx="5562600" cy="15240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Письмо комитета от 26 марта 2025 № И-10/2143 </a:t>
            </a:r>
            <a:b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(Памятка об осуществлении образовательной организацией проверки достоверности документов, подтверждающих законность нахождения ребенка и его законных представителей на территории Российской Федерации, разработанную МВД России).</a:t>
            </a:r>
          </a:p>
        </p:txBody>
      </p:sp>
      <p:sp>
        <p:nvSpPr>
          <p:cNvPr id="2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096000" y="4953000"/>
            <a:ext cx="5410200" cy="12954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В соответствии с пунктом 1 статьи 312 Федерального закона № 115-ФЗ учет иностранных граждан, находящихся в Российской Федерации и не имеющих законных оснований для пребывания (проживания) в Российской Федерации, осуществляется путем внесения сведений о них, в том числе персональных данных, в реестр контролируемых лиц.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ежемесячно в тестирующих организациях каждый второй и четвертый вторник месяца.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34169" y="2051171"/>
            <a:ext cx="5806440" cy="3903072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 Для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проведения тестирования создается комиссия. </a:t>
            </a: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12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 Родители имеют право подать апелляцию в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соответствии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приказом </a:t>
            </a:r>
            <a:r>
              <a:rPr lang="ru-RU" sz="1100" dirty="0" err="1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Облкомобразования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от 24 марта 2025 г. № 343 "О создании апелляционной комиссии по решению спорных вопросов, возникающих при оценивании результатов тестирования на знание русского языка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 в Волгоградской области" 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400" y="6858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субъектов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РФ и (или) посредством системы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межведомственного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сведений о результатах тестирования обеспечивается образовательными организациями. 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:a16="http://schemas.microsoft.com/office/drawing/2014/main" xmlns="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:a16="http://schemas.microsoft.com/office/drawing/2014/main" xmlns="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:a16="http://schemas.microsoft.com/office/drawing/2014/main" xmlns="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:a16="http://schemas.microsoft.com/office/drawing/2014/main" xmlns="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:a16="http://schemas.microsoft.com/office/drawing/2014/main" xmlns="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:a16="http://schemas.microsoft.com/office/drawing/2014/main" xmlns="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:a16="http://schemas.microsoft.com/office/drawing/2014/main" xmlns="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:a16="http://schemas.microsoft.com/office/drawing/2014/main" xmlns="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:a16="http://schemas.microsoft.com/office/drawing/2014/main" xmlns="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:a16="http://schemas.microsoft.com/office/drawing/2014/main" xmlns="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:a16="http://schemas.microsoft.com/office/drawing/2014/main" xmlns="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:a16="http://schemas.microsoft.com/office/drawing/2014/main" xmlns="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:a16="http://schemas.microsoft.com/office/drawing/2014/main" xmlns="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:a16="http://schemas.microsoft.com/office/drawing/2014/main" xmlns="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:a16="http://schemas.microsoft.com/office/drawing/2014/main" xmlns="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:a16="http://schemas.microsoft.com/office/drawing/2014/main" xmlns="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:a16="http://schemas.microsoft.com/office/drawing/2014/main" xmlns="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:a16="http://schemas.microsoft.com/office/drawing/2014/main" xmlns="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:a16="http://schemas.microsoft.com/office/drawing/2014/main" xmlns="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:a16="http://schemas.microsoft.com/office/drawing/2014/main" xmlns="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:a16="http://schemas.microsoft.com/office/drawing/2014/main" xmlns="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:a16="http://schemas.microsoft.com/office/drawing/2014/main" xmlns="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:a16="http://schemas.microsoft.com/office/drawing/2014/main" xmlns="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:a16="http://schemas.microsoft.com/office/drawing/2014/main" xmlns="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:a16="http://schemas.microsoft.com/office/drawing/2014/main" xmlns="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:a16="http://schemas.microsoft.com/office/drawing/2014/main" xmlns="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:a16="http://schemas.microsoft.com/office/drawing/2014/main" xmlns="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:a16="http://schemas.microsoft.com/office/drawing/2014/main" xmlns="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9982200" y="2"/>
            <a:ext cx="2209800" cy="671274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1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831</Words>
  <Application>Microsoft Office PowerPoint</Application>
  <PresentationFormat>Произвольный</PresentationFormat>
  <Paragraphs>109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Тема Office</vt:lpstr>
      <vt:lpstr>1_Office Theme</vt:lpstr>
      <vt:lpstr>Слайд 1</vt:lpstr>
      <vt:lpstr>ПРИКАЗ № 171 от 04 марта 2025 г.   ПОРЯДОК ПРИЕМА НА ОБУЧЕНИЕ </vt:lpstr>
      <vt:lpstr>ПРИКАЗ № 171 от 04 марта 2025 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Староселец</cp:lastModifiedBy>
  <cp:revision>105</cp:revision>
  <cp:lastPrinted>2025-03-18T05:26:41Z</cp:lastPrinted>
  <dcterms:created xsi:type="dcterms:W3CDTF">2025-03-17T06:45:18Z</dcterms:created>
  <dcterms:modified xsi:type="dcterms:W3CDTF">2025-03-26T14:47:53Z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